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2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6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1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4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8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3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1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8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0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C34E-CDB9-429A-8586-2B7B80BC2717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F1DD-8303-4BE0-84F8-E9E4F3976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441" y="1227909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72" y="412705"/>
            <a:ext cx="4572000" cy="75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660" y="2814452"/>
            <a:ext cx="9751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Испанский детский дом № 5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5675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6" y="119743"/>
            <a:ext cx="85344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133" y="6244442"/>
            <a:ext cx="11676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Испанские дети в составе оркестра духовых инструментов. Кон. 1930-х гг.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658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2" y="651836"/>
            <a:ext cx="8034528" cy="5815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8369" y="1615044"/>
            <a:ext cx="28004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В.Н. Кочетов </a:t>
            </a:r>
          </a:p>
          <a:p>
            <a:r>
              <a:rPr lang="ru-RU" sz="3600" b="1" dirty="0"/>
              <a:t>з</a:t>
            </a:r>
            <a:r>
              <a:rPr lang="ru-RU" sz="3600" b="1" dirty="0" smtClean="0"/>
              <a:t>а роялем.</a:t>
            </a:r>
          </a:p>
          <a:p>
            <a:r>
              <a:rPr lang="ru-RU" sz="3600" b="1" dirty="0" smtClean="0"/>
              <a:t>1930-е гг.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6834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" y="0"/>
            <a:ext cx="57306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8306" y="1235034"/>
            <a:ext cx="5029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Репродукция с картины</a:t>
            </a:r>
          </a:p>
          <a:p>
            <a:r>
              <a:rPr lang="ru-RU" sz="3200" b="1" dirty="0" smtClean="0"/>
              <a:t>П.П. </a:t>
            </a:r>
            <a:r>
              <a:rPr lang="ru-RU" sz="3200" b="1" dirty="0" err="1" smtClean="0"/>
              <a:t>Кончаловского</a:t>
            </a:r>
            <a:endParaRPr lang="ru-RU" sz="3200" b="1" dirty="0" smtClean="0"/>
          </a:p>
          <a:p>
            <a:r>
              <a:rPr lang="ru-RU" sz="3200" b="1" dirty="0" smtClean="0"/>
              <a:t>«Три испанских мальчика»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8665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" y="902524"/>
            <a:ext cx="7311796" cy="5197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1459" y="1931432"/>
            <a:ext cx="4357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В. </a:t>
            </a:r>
            <a:r>
              <a:rPr lang="ru-RU" sz="3200" b="1" dirty="0" err="1" smtClean="0"/>
              <a:t>Гризодубова</a:t>
            </a:r>
            <a:r>
              <a:rPr lang="ru-RU" sz="3200" b="1" dirty="0" smtClean="0"/>
              <a:t> в гостях</a:t>
            </a:r>
          </a:p>
          <a:p>
            <a:r>
              <a:rPr lang="ru-RU" sz="3200" b="1" dirty="0"/>
              <a:t>у</a:t>
            </a:r>
            <a:r>
              <a:rPr lang="ru-RU" sz="3200" b="1" dirty="0" smtClean="0"/>
              <a:t> испанских детей.</a:t>
            </a:r>
          </a:p>
          <a:p>
            <a:r>
              <a:rPr lang="ru-RU" sz="3200" b="1" dirty="0" smtClean="0"/>
              <a:t>1938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537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1" y="1144900"/>
            <a:ext cx="7013448" cy="4425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5844" y="1971304"/>
            <a:ext cx="3831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Хосе </a:t>
            </a:r>
            <a:r>
              <a:rPr lang="ru-RU" sz="3200" b="1" dirty="0" err="1" smtClean="0"/>
              <a:t>Диас</a:t>
            </a:r>
            <a:r>
              <a:rPr lang="ru-RU" sz="3200" b="1" dirty="0" smtClean="0"/>
              <a:t> в гостях у </a:t>
            </a:r>
          </a:p>
          <a:p>
            <a:r>
              <a:rPr lang="ru-RU" sz="3200" b="1" dirty="0"/>
              <a:t>и</a:t>
            </a:r>
            <a:r>
              <a:rPr lang="ru-RU" sz="3200" b="1" dirty="0" smtClean="0"/>
              <a:t>спанских детей.</a:t>
            </a:r>
          </a:p>
          <a:p>
            <a:r>
              <a:rPr lang="ru-RU" sz="3200" b="1" dirty="0" smtClean="0"/>
              <a:t>1939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393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5" y="0"/>
            <a:ext cx="46506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7668" y="1306286"/>
            <a:ext cx="58444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Приказ </a:t>
            </a:r>
            <a:r>
              <a:rPr lang="ru-RU" sz="3200" b="1" dirty="0" err="1" smtClean="0"/>
              <a:t>Наркомпроса</a:t>
            </a:r>
            <a:endParaRPr lang="ru-RU" sz="3200" b="1" dirty="0" smtClean="0"/>
          </a:p>
          <a:p>
            <a:r>
              <a:rPr lang="ru-RU" sz="3200" b="1" dirty="0"/>
              <a:t>о</a:t>
            </a:r>
            <a:r>
              <a:rPr lang="ru-RU" sz="3200" b="1" dirty="0" smtClean="0"/>
              <a:t>б эвакуации</a:t>
            </a:r>
          </a:p>
          <a:p>
            <a:r>
              <a:rPr lang="ru-RU" sz="3200" b="1" dirty="0" smtClean="0"/>
              <a:t>Испанского детского дома № 5.</a:t>
            </a:r>
          </a:p>
          <a:p>
            <a:r>
              <a:rPr lang="ru-RU" sz="3200" b="1" dirty="0" smtClean="0"/>
              <a:t>21 августа 1941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688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75" y="261257"/>
            <a:ext cx="8994816" cy="5652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7728" y="6092041"/>
            <a:ext cx="979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Встреча бывших воспитанников Испанского детского дома № 5. 1967 г.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220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4" y="984043"/>
            <a:ext cx="6667500" cy="443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7704" y="1686296"/>
            <a:ext cx="44040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Открытие памятного знака</a:t>
            </a:r>
          </a:p>
          <a:p>
            <a:r>
              <a:rPr lang="ru-RU" sz="2800" b="1" dirty="0"/>
              <a:t>о</a:t>
            </a:r>
            <a:r>
              <a:rPr lang="ru-RU" sz="2800" b="1" dirty="0" smtClean="0"/>
              <a:t> пребывании</a:t>
            </a:r>
          </a:p>
          <a:p>
            <a:r>
              <a:rPr lang="ru-RU" sz="2800" b="1" dirty="0"/>
              <a:t>и</a:t>
            </a:r>
            <a:r>
              <a:rPr lang="ru-RU" sz="2800" b="1" dirty="0" smtClean="0"/>
              <a:t>спанских детей на земле</a:t>
            </a:r>
          </a:p>
          <a:p>
            <a:r>
              <a:rPr lang="ru-RU" sz="2800" b="1" dirty="0"/>
              <a:t>г</a:t>
            </a:r>
            <a:r>
              <a:rPr lang="ru-RU" sz="2800" b="1" dirty="0" smtClean="0"/>
              <a:t>. </a:t>
            </a:r>
            <a:r>
              <a:rPr lang="ru-RU" sz="2800" b="1" dirty="0" smtClean="0"/>
              <a:t>Обнинска. 2011 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60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1" y="712520"/>
            <a:ext cx="6299701" cy="5177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8306" y="1239238"/>
            <a:ext cx="47788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Встреча испанских детей </a:t>
            </a:r>
          </a:p>
          <a:p>
            <a:r>
              <a:rPr lang="ru-RU" sz="3200" b="1" dirty="0"/>
              <a:t>в</a:t>
            </a:r>
            <a:r>
              <a:rPr lang="ru-RU" sz="3200" b="1" dirty="0" smtClean="0"/>
              <a:t> порту г. Ленинграда.</a:t>
            </a:r>
          </a:p>
          <a:p>
            <a:r>
              <a:rPr lang="ru-RU" sz="3200" b="1" dirty="0" smtClean="0"/>
              <a:t>Соня Эстебан Перес</a:t>
            </a:r>
          </a:p>
          <a:p>
            <a:r>
              <a:rPr lang="ru-RU" sz="3200" b="1" dirty="0"/>
              <a:t>н</a:t>
            </a:r>
            <a:r>
              <a:rPr lang="ru-RU" sz="3200" b="1" dirty="0" smtClean="0"/>
              <a:t>а руках ленинградского </a:t>
            </a:r>
          </a:p>
          <a:p>
            <a:r>
              <a:rPr lang="ru-RU" sz="3200" b="1" dirty="0"/>
              <a:t>р</a:t>
            </a:r>
            <a:r>
              <a:rPr lang="ru-RU" sz="3200" b="1" dirty="0" smtClean="0"/>
              <a:t>абочего</a:t>
            </a:r>
            <a:r>
              <a:rPr lang="ru-RU" sz="3200" b="1" dirty="0" smtClean="0"/>
              <a:t>. 1937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1892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15" y="116775"/>
            <a:ext cx="9464633" cy="6046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015" y="6163294"/>
            <a:ext cx="985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Строительство оздоровительной школы </a:t>
            </a:r>
            <a:r>
              <a:rPr lang="ru-RU" sz="2800" b="1" dirty="0" err="1" smtClean="0"/>
              <a:t>Наркомпроса</a:t>
            </a:r>
            <a:r>
              <a:rPr lang="ru-RU" sz="2800" b="1" dirty="0" smtClean="0"/>
              <a:t>. 1936 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5319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3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0166" y="1175657"/>
            <a:ext cx="5857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Испанские дети в гостях</a:t>
            </a:r>
          </a:p>
          <a:p>
            <a:r>
              <a:rPr lang="ru-RU" sz="3200" b="1" dirty="0"/>
              <a:t>в</a:t>
            </a:r>
            <a:r>
              <a:rPr lang="ru-RU" sz="3200" b="1" dirty="0" smtClean="0"/>
              <a:t> школе-колонии</a:t>
            </a:r>
          </a:p>
          <a:p>
            <a:r>
              <a:rPr lang="ru-RU" sz="3200" b="1" dirty="0" smtClean="0"/>
              <a:t>«Бодрая жизнь». Кон. 1930-х гг.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76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75" y="368134"/>
            <a:ext cx="9476508" cy="5735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0775" y="6103916"/>
            <a:ext cx="9705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Воспитанники Испанского детского дома № 5. Кон. 1930-х гг.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4044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66" y="249382"/>
            <a:ext cx="8822376" cy="5735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4338" y="6115793"/>
            <a:ext cx="929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коридоре Испанского детского дома № 5. Кон. 1930-х гг.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2038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92" y="308757"/>
            <a:ext cx="7424256" cy="5201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773" y="5771408"/>
            <a:ext cx="10683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М.С. </a:t>
            </a:r>
            <a:r>
              <a:rPr lang="ru-RU" sz="2800" b="1" dirty="0" err="1" smtClean="0"/>
              <a:t>Мякотин</a:t>
            </a:r>
            <a:r>
              <a:rPr lang="ru-RU" sz="2800" b="1" dirty="0" smtClean="0"/>
              <a:t> с воспитанниками из Испанского детского дома № 5.</a:t>
            </a:r>
          </a:p>
          <a:p>
            <a:pPr algn="ctr"/>
            <a:r>
              <a:rPr lang="ru-RU" sz="2800" b="1" dirty="0" smtClean="0"/>
              <a:t> Кон. 1930-х гг.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730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6" y="391885"/>
            <a:ext cx="8265226" cy="5343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412" y="6032665"/>
            <a:ext cx="894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Группа испанских ребят с воспитателями. Кон. 1930-х гг.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9990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6" y="475013"/>
            <a:ext cx="8835242" cy="4750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61414"/>
            <a:ext cx="12081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Воспитанники Испанского детского дома № 5 на физзарядке. Кон. 1930-х 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6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215</Words>
  <Application>Microsoft Office PowerPoint</Application>
  <PresentationFormat>Широкоэкранный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17</cp:revision>
  <dcterms:created xsi:type="dcterms:W3CDTF">2022-05-28T05:56:37Z</dcterms:created>
  <dcterms:modified xsi:type="dcterms:W3CDTF">2022-06-17T06:50:08Z</dcterms:modified>
</cp:coreProperties>
</file>